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1"/>
  </p:notesMasterIdLst>
  <p:sldIdLst>
    <p:sldId id="256" r:id="rId4"/>
    <p:sldId id="261" r:id="rId5"/>
    <p:sldId id="264" r:id="rId6"/>
    <p:sldId id="298" r:id="rId7"/>
    <p:sldId id="297" r:id="rId8"/>
    <p:sldId id="299" r:id="rId9"/>
    <p:sldId id="327" r:id="rId10"/>
    <p:sldId id="301" r:id="rId11"/>
    <p:sldId id="300" r:id="rId12"/>
    <p:sldId id="302" r:id="rId13"/>
    <p:sldId id="325" r:id="rId14"/>
    <p:sldId id="328" r:id="rId15"/>
    <p:sldId id="326" r:id="rId16"/>
    <p:sldId id="303" r:id="rId17"/>
    <p:sldId id="324" r:id="rId18"/>
    <p:sldId id="329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21" r:id="rId35"/>
    <p:sldId id="319" r:id="rId36"/>
    <p:sldId id="322" r:id="rId37"/>
    <p:sldId id="320" r:id="rId38"/>
    <p:sldId id="323" r:id="rId39"/>
    <p:sldId id="273" r:id="rId4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6" autoAdjust="0"/>
    <p:restoredTop sz="96335" autoAdjust="0"/>
  </p:normalViewPr>
  <p:slideViewPr>
    <p:cSldViewPr>
      <p:cViewPr varScale="1">
        <p:scale>
          <a:sx n="150" d="100"/>
          <a:sy n="150" d="100"/>
        </p:scale>
        <p:origin x="88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576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87FC6-C162-4600-944A-0F806EC53317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45B69-18E8-4114-9911-CDD699B4B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0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45B69-18E8-4114-9911-CDD699B4B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3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3518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987573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9317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37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95528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419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119977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90958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64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9144000" cy="432048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81908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0140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05837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025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51520" y="2293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9552" y="18135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033632" y="33977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1520" y="18135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033632" y="18129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599552" y="2293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67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988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78000" y="3507854"/>
            <a:ext cx="2988000" cy="1635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6000" y="3507854"/>
            <a:ext cx="2988000" cy="1635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78000" y="1791800"/>
            <a:ext cx="2988000" cy="1635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56000" y="1791800"/>
            <a:ext cx="2988000" cy="1635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181632"/>
            <a:ext cx="59401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848" y="757696"/>
            <a:ext cx="59401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640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37" y="1385328"/>
            <a:ext cx="3060911" cy="37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84935" y="1523475"/>
            <a:ext cx="1765288" cy="2726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87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26" y="1746311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46311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556011" y="1828178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686001" y="1828178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86602" y="1347614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427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54090"/>
            <a:ext cx="4850588" cy="26578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32612" y="1452690"/>
            <a:ext cx="3280615" cy="2173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465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2055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24461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400525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723878"/>
            <a:ext cx="4176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4299942"/>
            <a:ext cx="4176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95866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723878"/>
            <a:ext cx="4176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4299942"/>
            <a:ext cx="4176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0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8766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1979712" y="195486"/>
            <a:ext cx="7164288" cy="1008112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257969"/>
            <a:ext cx="66957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834033"/>
            <a:ext cx="66957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1589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979712" y="195486"/>
            <a:ext cx="7164288" cy="1008112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257969"/>
            <a:ext cx="66957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834033"/>
            <a:ext cx="66957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1598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2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53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9860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2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53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1491630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6080" y="1491630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48592" y="1491630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0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2" r:id="rId4"/>
    <p:sldLayoutId id="2147483661" r:id="rId5"/>
    <p:sldLayoutId id="2147483672" r:id="rId6"/>
    <p:sldLayoutId id="2147483655" r:id="rId7"/>
    <p:sldLayoutId id="2147483663" r:id="rId8"/>
    <p:sldLayoutId id="2147483673" r:id="rId9"/>
    <p:sldLayoutId id="2147483674" r:id="rId10"/>
    <p:sldLayoutId id="2147483666" r:id="rId11"/>
    <p:sldLayoutId id="2147483675" r:id="rId12"/>
    <p:sldLayoutId id="2147483667" r:id="rId13"/>
    <p:sldLayoutId id="2147483668" r:id="rId14"/>
    <p:sldLayoutId id="2147483669" r:id="rId15"/>
    <p:sldLayoutId id="2147483670" r:id="rId16"/>
    <p:sldLayoutId id="2147483676" r:id="rId17"/>
    <p:sldLayoutId id="2147483656" r:id="rId18"/>
    <p:sldLayoutId id="2147483677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79712" y="771550"/>
            <a:ext cx="4680520" cy="369332"/>
          </a:xfrm>
        </p:spPr>
        <p:txBody>
          <a:bodyPr/>
          <a:lstStyle/>
          <a:p>
            <a:endParaRPr lang="en-US" sz="4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BookStore</a:t>
            </a:r>
          </a:p>
          <a:p>
            <a:pPr lvl="0"/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564DA-6886-4F8A-9824-F161E76D67FD}"/>
              </a:ext>
            </a:extLst>
          </p:cNvPr>
          <p:cNvSpPr txBox="1"/>
          <p:nvPr/>
        </p:nvSpPr>
        <p:spPr>
          <a:xfrm>
            <a:off x="3635896" y="1419622"/>
            <a:ext cx="1728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7DB815-7FAB-4060-8DAB-EF080CAC2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User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D81D1-5263-4176-9546-745CE242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6696744" cy="39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6142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AC8B72-D90A-4FEC-8F1E-D414BCB4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31590"/>
            <a:ext cx="8208912" cy="392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7FA7A-40CD-4F14-AA84-8F156D8840EE}"/>
              </a:ext>
            </a:extLst>
          </p:cNvPr>
          <p:cNvSpPr txBox="1"/>
          <p:nvPr/>
        </p:nvSpPr>
        <p:spPr>
          <a:xfrm>
            <a:off x="2843808" y="195486"/>
            <a:ext cx="280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132634515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27ED2F-6E98-4DF3-843C-2A860E47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7938227" cy="3900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EFE68-DC79-4118-A3B6-2505AC2F0621}"/>
              </a:ext>
            </a:extLst>
          </p:cNvPr>
          <p:cNvSpPr txBox="1"/>
          <p:nvPr/>
        </p:nvSpPr>
        <p:spPr>
          <a:xfrm>
            <a:off x="1691680" y="12347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26362296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FFBBED8-0641-4095-B185-2175E640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31590"/>
            <a:ext cx="8136904" cy="4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397B4A-FB23-4DE3-8298-3ECF19256EF3}"/>
              </a:ext>
            </a:extLst>
          </p:cNvPr>
          <p:cNvSpPr txBox="1"/>
          <p:nvPr/>
        </p:nvSpPr>
        <p:spPr>
          <a:xfrm>
            <a:off x="2051720" y="12347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217537205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0CB2-7E19-4BB0-B253-A49E7C528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Edit User By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0BA21-89FA-44AF-8803-6883B939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1590"/>
            <a:ext cx="8424936" cy="388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46CC3-DFA1-4717-952E-AACF504C9543}"/>
              </a:ext>
            </a:extLst>
          </p:cNvPr>
          <p:cNvSpPr txBox="1"/>
          <p:nvPr/>
        </p:nvSpPr>
        <p:spPr>
          <a:xfrm>
            <a:off x="467544" y="676834"/>
            <a:ext cx="828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On this user management page we can add, edit and delete users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472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A2A39C-2C1A-4E92-A262-38E29D3C2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Profile Admin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EDB8C-5086-46D9-9D6A-C956C4CD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31590"/>
            <a:ext cx="7244930" cy="38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021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517B8B-1A89-4458-B526-E9F3D7A513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Profile Admin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1FEEE-EAE2-40C2-97BD-EA32FF29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3540"/>
            <a:ext cx="8640959" cy="38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01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A5DDD-00E2-48AB-AF12-CF97DBEE4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1603"/>
            <a:ext cx="9144000" cy="659948"/>
          </a:xfrm>
        </p:spPr>
        <p:txBody>
          <a:bodyPr/>
          <a:lstStyle/>
          <a:p>
            <a:pPr algn="ctr"/>
            <a:r>
              <a:rPr lang="en-US" sz="3600"/>
              <a:t>Book Reviews (User) List Book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C76F-51F7-493B-8877-9A536B3F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23271"/>
            <a:ext cx="8875588" cy="39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0654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23678"/>
            <a:ext cx="4824536" cy="504056"/>
          </a:xfrm>
        </p:spPr>
        <p:txBody>
          <a:bodyPr/>
          <a:lstStyle/>
          <a:p>
            <a:r>
              <a:rPr lang="en-US" sz="3600" b="1"/>
              <a:t>Vuong Huu Thang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2499742"/>
            <a:ext cx="4176464" cy="288032"/>
          </a:xfrm>
        </p:spPr>
        <p:txBody>
          <a:bodyPr/>
          <a:lstStyle/>
          <a:p>
            <a:r>
              <a:rPr lang="en-US" sz="1400"/>
              <a:t>Books-Book Review </a:t>
            </a:r>
          </a:p>
        </p:txBody>
      </p:sp>
    </p:spTree>
    <p:extLst>
      <p:ext uri="{BB962C8B-B14F-4D97-AF65-F5344CB8AC3E}">
        <p14:creationId xmlns:p14="http://schemas.microsoft.com/office/powerpoint/2010/main" val="299313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D4E80-0B9D-408A-971D-8B75D09A9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48" y="1968974"/>
            <a:ext cx="2687284" cy="432048"/>
          </a:xfrm>
        </p:spPr>
        <p:txBody>
          <a:bodyPr/>
          <a:lstStyle/>
          <a:p>
            <a:pPr algn="ctr"/>
            <a:r>
              <a:rPr lang="en-US" sz="1800"/>
              <a:t>Books and Book Review 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9093B-4D0C-49FC-8E78-8B8484CFB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2535746"/>
            <a:ext cx="1930978" cy="288032"/>
          </a:xfrm>
        </p:spPr>
        <p:txBody>
          <a:bodyPr/>
          <a:lstStyle/>
          <a:p>
            <a:r>
              <a:rPr lang="en-US" sz="1800"/>
              <a:t>Admin and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7FC2-3199-49DB-8155-22B12BC1A975}"/>
              </a:ext>
            </a:extLst>
          </p:cNvPr>
          <p:cNvSpPr txBox="1"/>
          <p:nvPr/>
        </p:nvSpPr>
        <p:spPr>
          <a:xfrm>
            <a:off x="395536" y="3377530"/>
            <a:ext cx="355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Permission: B</a:t>
            </a:r>
            <a:r>
              <a:rPr lang="en-US" sz="1800">
                <a:solidFill>
                  <a:schemeClr val="bg1"/>
                </a:solidFill>
              </a:rPr>
              <a:t>ook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636CB-635E-45F2-AEA1-3B8AA2FEAFCF}"/>
              </a:ext>
            </a:extLst>
          </p:cNvPr>
          <p:cNvSpPr txBox="1"/>
          <p:nvPr/>
        </p:nvSpPr>
        <p:spPr>
          <a:xfrm>
            <a:off x="349935" y="2923313"/>
            <a:ext cx="23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Database: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6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419872" y="699542"/>
            <a:ext cx="5544616" cy="17869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Team: </a:t>
            </a:r>
          </a:p>
          <a:p>
            <a:pPr algn="l"/>
            <a:r>
              <a:rPr lang="en-US" sz="3600" b="1"/>
              <a:t>Group 3 – T5.2308.M0:</a:t>
            </a:r>
          </a:p>
          <a:p>
            <a:pPr algn="l"/>
            <a:endParaRPr lang="en-US" sz="3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091352" y="1218814"/>
            <a:ext cx="4428135" cy="705130"/>
            <a:chOff x="3642255" y="1078632"/>
            <a:chExt cx="4428135" cy="705130"/>
          </a:xfrm>
        </p:grpSpPr>
        <p:grpSp>
          <p:nvGrpSpPr>
            <p:cNvPr id="2" name="Group 1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6" name="Rounded Rectangle 5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4397207" y="2192948"/>
            <a:ext cx="4428135" cy="705130"/>
            <a:chOff x="3642255" y="1078632"/>
            <a:chExt cx="4428135" cy="705130"/>
          </a:xfrm>
        </p:grpSpPr>
        <p:grpSp>
          <p:nvGrpSpPr>
            <p:cNvPr id="96" name="Group 9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TextBox 10"/>
            <p:cNvSpPr txBox="1"/>
            <p:nvPr/>
          </p:nvSpPr>
          <p:spPr bwMode="auto">
            <a:xfrm>
              <a:off x="4621699" y="1214341"/>
              <a:ext cx="3448691" cy="52322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400" b="1"/>
                <a:t>Vuong Huu Thang </a:t>
              </a:r>
              <a:r>
                <a:rPr lang="en-US" sz="1400"/>
                <a:t>Student1501300</a:t>
              </a:r>
              <a:r>
                <a:rPr lang="en-US" sz="1100"/>
                <a:t> </a:t>
              </a:r>
              <a:endParaRPr lang="en-US" sz="1400"/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99" name="Rounded Rectangle 9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4100177" y="4003090"/>
            <a:ext cx="4428135" cy="705130"/>
            <a:chOff x="3642255" y="1078632"/>
            <a:chExt cx="4428135" cy="705130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TextBox 10"/>
            <p:cNvSpPr txBox="1"/>
            <p:nvPr/>
          </p:nvSpPr>
          <p:spPr bwMode="auto">
            <a:xfrm>
              <a:off x="4552412" y="1211723"/>
              <a:ext cx="3405902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400" b="1"/>
                <a:t>Nguyen Thanh Nghia </a:t>
              </a:r>
              <a:r>
                <a:rPr lang="en-US" sz="1400"/>
                <a:t>Student1477169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109" name="Rounded Rectangle 10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60" name="TextBox 10">
            <a:extLst>
              <a:ext uri="{FF2B5EF4-FFF2-40B4-BE49-F238E27FC236}">
                <a16:creationId xmlns:a16="http://schemas.microsoft.com/office/drawing/2014/main" id="{D39487B8-A510-4881-B3C5-45496F0E69B5}"/>
              </a:ext>
            </a:extLst>
          </p:cNvPr>
          <p:cNvSpPr txBox="1"/>
          <p:nvPr/>
        </p:nvSpPr>
        <p:spPr bwMode="auto">
          <a:xfrm>
            <a:off x="5079621" y="1355945"/>
            <a:ext cx="3448691" cy="52322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/>
              <a:t>Pham Huu Nam Anh </a:t>
            </a:r>
            <a:r>
              <a:rPr lang="en-US" sz="1400"/>
              <a:t>Student1501062</a:t>
            </a:r>
            <a:r>
              <a:rPr lang="en-US" sz="1100"/>
              <a:t> </a:t>
            </a:r>
            <a:endParaRPr lang="en-US" sz="1400"/>
          </a:p>
          <a:p>
            <a:pPr>
              <a:defRPr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0393D4-232F-4751-80B4-E47A40DD52A2}"/>
              </a:ext>
            </a:extLst>
          </p:cNvPr>
          <p:cNvGrpSpPr/>
          <p:nvPr/>
        </p:nvGrpSpPr>
        <p:grpSpPr>
          <a:xfrm>
            <a:off x="4328722" y="3138321"/>
            <a:ext cx="4428135" cy="705130"/>
            <a:chOff x="3642255" y="1078632"/>
            <a:chExt cx="4428135" cy="70513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042801-9800-4A11-90A7-DCB90FD1C605}"/>
                </a:ext>
              </a:extLst>
            </p:cNvPr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76" name="Rounded Rectangle 102">
                <a:extLst>
                  <a:ext uri="{FF2B5EF4-FFF2-40B4-BE49-F238E27FC236}">
                    <a16:creationId xmlns:a16="http://schemas.microsoft.com/office/drawing/2014/main" id="{61C1152D-1D95-410F-BDAE-64881F1913A8}"/>
                  </a:ext>
                </a:extLst>
              </p:cNvPr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ounded Rectangle 103">
                <a:extLst>
                  <a:ext uri="{FF2B5EF4-FFF2-40B4-BE49-F238E27FC236}">
                    <a16:creationId xmlns:a16="http://schemas.microsoft.com/office/drawing/2014/main" id="{8347B791-9690-48FB-9EEA-45D67389D93C}"/>
                  </a:ext>
                </a:extLst>
              </p:cNvPr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TextBox 10">
              <a:extLst>
                <a:ext uri="{FF2B5EF4-FFF2-40B4-BE49-F238E27FC236}">
                  <a16:creationId xmlns:a16="http://schemas.microsoft.com/office/drawing/2014/main" id="{3C62E416-604D-40A6-B3B8-CE790BD78FDB}"/>
                </a:ext>
              </a:extLst>
            </p:cNvPr>
            <p:cNvSpPr txBox="1"/>
            <p:nvPr/>
          </p:nvSpPr>
          <p:spPr bwMode="auto">
            <a:xfrm>
              <a:off x="4621699" y="1214341"/>
              <a:ext cx="3448691" cy="52322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400" b="1"/>
                <a:t>Tran Vinh Quang </a:t>
              </a:r>
              <a:r>
                <a:rPr lang="en-US" sz="1400"/>
                <a:t>Student1501274</a:t>
              </a:r>
              <a:endPara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C435D74-3E3F-4F93-8E96-368D15B9A2C0}"/>
                </a:ext>
              </a:extLst>
            </p:cNvPr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74" name="Rounded Rectangle 98">
                <a:extLst>
                  <a:ext uri="{FF2B5EF4-FFF2-40B4-BE49-F238E27FC236}">
                    <a16:creationId xmlns:a16="http://schemas.microsoft.com/office/drawing/2014/main" id="{FDC16B46-0642-4744-87A7-46507E9ABA1D}"/>
                  </a:ext>
                </a:extLst>
              </p:cNvPr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82C724-094C-4EDD-B3FF-6CE22DDD5761}"/>
                  </a:ext>
                </a:extLst>
              </p:cNvPr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Book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24F5A-0410-4C8F-BA03-DE32F7F4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275606"/>
            <a:ext cx="6120680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8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3600"/>
              <a:t>Book Management (admin)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33F8A-F2BB-46A1-8E64-6DFF4CC4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0552"/>
            <a:ext cx="8712968" cy="39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9069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23678"/>
            <a:ext cx="4824536" cy="504056"/>
          </a:xfrm>
        </p:spPr>
        <p:txBody>
          <a:bodyPr/>
          <a:lstStyle/>
          <a:p>
            <a:r>
              <a:rPr lang="en-US" sz="3600" b="1"/>
              <a:t>Nguyen Thanh Nghia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2499742"/>
            <a:ext cx="4176464" cy="288032"/>
          </a:xfrm>
        </p:spPr>
        <p:txBody>
          <a:bodyPr/>
          <a:lstStyle/>
          <a:p>
            <a:r>
              <a:rPr lang="en-US" sz="1400"/>
              <a:t>Payment-Shopping cart  </a:t>
            </a:r>
          </a:p>
        </p:txBody>
      </p:sp>
    </p:spTree>
    <p:extLst>
      <p:ext uri="{BB962C8B-B14F-4D97-AF65-F5344CB8AC3E}">
        <p14:creationId xmlns:p14="http://schemas.microsoft.com/office/powerpoint/2010/main" val="255673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D4E80-0B9D-408A-971D-8B75D09A9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2029119"/>
            <a:ext cx="3096344" cy="432048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Payment and Shopping cart, Shopping cart items 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9093B-4D0C-49FC-8E78-8B8484CFB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520" y="2629524"/>
            <a:ext cx="1930978" cy="288032"/>
          </a:xfrm>
        </p:spPr>
        <p:txBody>
          <a:bodyPr/>
          <a:lstStyle/>
          <a:p>
            <a:r>
              <a:rPr lang="en-US" sz="1800"/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7FC2-3199-49DB-8155-22B12BC1A975}"/>
              </a:ext>
            </a:extLst>
          </p:cNvPr>
          <p:cNvSpPr txBox="1"/>
          <p:nvPr/>
        </p:nvSpPr>
        <p:spPr>
          <a:xfrm>
            <a:off x="179512" y="3661977"/>
            <a:ext cx="3806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Permission:Payment, shopping cart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636CB-635E-45F2-AEA1-3B8AA2FEAFCF}"/>
              </a:ext>
            </a:extLst>
          </p:cNvPr>
          <p:cNvSpPr txBox="1"/>
          <p:nvPr/>
        </p:nvSpPr>
        <p:spPr>
          <a:xfrm>
            <a:off x="208897" y="2972937"/>
            <a:ext cx="2304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Database: </a:t>
            </a:r>
            <a:r>
              <a:rPr lang="en-US" sz="1800">
                <a:solidFill>
                  <a:schemeClr val="bg1"/>
                </a:solidFill>
              </a:rPr>
              <a:t>Payment, Shopping cart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8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Payment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3C648-C842-47F4-99CB-7784847B2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38" y="1347614"/>
            <a:ext cx="720612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8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47664" y="123478"/>
            <a:ext cx="5364089" cy="792088"/>
          </a:xfrm>
        </p:spPr>
        <p:txBody>
          <a:bodyPr/>
          <a:lstStyle/>
          <a:p>
            <a:r>
              <a:rPr lang="en-US" altLang="ko-KR"/>
              <a:t>Database</a:t>
            </a:r>
            <a:r>
              <a:rPr lang="en-US" b="1"/>
              <a:t> </a:t>
            </a:r>
            <a:r>
              <a:rPr lang="en-US"/>
              <a:t>Shopping cartShopping cartItems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DE96A-2FD8-4227-A468-ECAFF362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9702"/>
            <a:ext cx="3840430" cy="115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4606B-3310-4F05-AB6A-B9CEEA50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63638"/>
            <a:ext cx="4680520" cy="29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803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BOOKS SHOPPING</a:t>
            </a:r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B1B19-1120-4378-A2F6-02785E09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8064896" cy="38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548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Card check</a:t>
            </a:r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F16AB-595D-48E0-94E4-C74A5AC1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828092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786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QR CODE </a:t>
            </a: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E1297-6944-46AF-9306-D5C717B9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31590"/>
            <a:ext cx="871296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85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23678"/>
            <a:ext cx="4824536" cy="504056"/>
          </a:xfrm>
        </p:spPr>
        <p:txBody>
          <a:bodyPr/>
          <a:lstStyle/>
          <a:p>
            <a:r>
              <a:rPr lang="en-US" sz="3600" b="1"/>
              <a:t>Tran Vinh Quang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2499742"/>
            <a:ext cx="4176464" cy="288032"/>
          </a:xfrm>
        </p:spPr>
        <p:txBody>
          <a:bodyPr/>
          <a:lstStyle/>
          <a:p>
            <a:r>
              <a:rPr lang="en-US" sz="1400"/>
              <a:t>Publisher-Order</a:t>
            </a:r>
          </a:p>
        </p:txBody>
      </p:sp>
    </p:spTree>
    <p:extLst>
      <p:ext uri="{BB962C8B-B14F-4D97-AF65-F5344CB8AC3E}">
        <p14:creationId xmlns:p14="http://schemas.microsoft.com/office/powerpoint/2010/main" val="108762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23678"/>
            <a:ext cx="4824536" cy="504056"/>
          </a:xfrm>
        </p:spPr>
        <p:txBody>
          <a:bodyPr/>
          <a:lstStyle/>
          <a:p>
            <a:r>
              <a:rPr lang="en-US" sz="3600" b="1"/>
              <a:t>Pham Huu Nam Anh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2499742"/>
            <a:ext cx="4176464" cy="288032"/>
          </a:xfrm>
        </p:spPr>
        <p:txBody>
          <a:bodyPr/>
          <a:lstStyle/>
          <a:p>
            <a:r>
              <a:rPr lang="en-US" sz="1400"/>
              <a:t>Register-Login System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D4E80-0B9D-408A-971D-8B75D09A9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896" y="2139702"/>
            <a:ext cx="3047324" cy="432048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Publisher and Order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9093B-4D0C-49FC-8E78-8B8484CFB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5" y="2586567"/>
            <a:ext cx="1930978" cy="288032"/>
          </a:xfrm>
        </p:spPr>
        <p:txBody>
          <a:bodyPr/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 sz="1800"/>
              <a:t> Admin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7FC2-3199-49DB-8155-22B12BC1A975}"/>
              </a:ext>
            </a:extLst>
          </p:cNvPr>
          <p:cNvSpPr txBox="1"/>
          <p:nvPr/>
        </p:nvSpPr>
        <p:spPr>
          <a:xfrm>
            <a:off x="184100" y="3620740"/>
            <a:ext cx="3806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Permission: Publisher, Order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636CB-635E-45F2-AEA1-3B8AA2FEAFCF}"/>
              </a:ext>
            </a:extLst>
          </p:cNvPr>
          <p:cNvSpPr txBox="1"/>
          <p:nvPr/>
        </p:nvSpPr>
        <p:spPr>
          <a:xfrm>
            <a:off x="156155" y="2940069"/>
            <a:ext cx="2994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Database: </a:t>
            </a:r>
            <a:r>
              <a:rPr lang="en-US" sz="1800">
                <a:solidFill>
                  <a:schemeClr val="bg1"/>
                </a:solidFill>
              </a:rPr>
              <a:t>Publisher, Order, Orderdetail</a:t>
            </a:r>
          </a:p>
        </p:txBody>
      </p:sp>
    </p:spTree>
    <p:extLst>
      <p:ext uri="{BB962C8B-B14F-4D97-AF65-F5344CB8AC3E}">
        <p14:creationId xmlns:p14="http://schemas.microsoft.com/office/powerpoint/2010/main" val="225364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</a:t>
            </a:r>
            <a:r>
              <a:rPr lang="en-US"/>
              <a:t>Publisher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B0E0-3382-4DD2-B421-EB19435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75606"/>
            <a:ext cx="7056784" cy="32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9716" y="51470"/>
            <a:ext cx="9144000" cy="420173"/>
          </a:xfrm>
        </p:spPr>
        <p:txBody>
          <a:bodyPr/>
          <a:lstStyle/>
          <a:p>
            <a:pPr algn="ctr"/>
            <a:r>
              <a:rPr lang="en-US" sz="3200"/>
              <a:t> Manage Publisher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51A2-2109-40DF-9F9E-F218B479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31590"/>
            <a:ext cx="7848872" cy="3900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3BD1F-66FE-4E6B-B1D1-653F21F08AD8}"/>
              </a:ext>
            </a:extLst>
          </p:cNvPr>
          <p:cNvSpPr txBox="1"/>
          <p:nvPr/>
        </p:nvSpPr>
        <p:spPr>
          <a:xfrm>
            <a:off x="899592" y="411510"/>
            <a:ext cx="7488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On this publisher management page we can add, edit, delete publishers and assign publishers to books.</a:t>
            </a:r>
          </a:p>
        </p:txBody>
      </p:sp>
    </p:spTree>
    <p:extLst>
      <p:ext uri="{BB962C8B-B14F-4D97-AF65-F5344CB8AC3E}">
        <p14:creationId xmlns:p14="http://schemas.microsoft.com/office/powerpoint/2010/main" val="237759535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</a:t>
            </a:r>
            <a:r>
              <a:rPr lang="en-US"/>
              <a:t>Order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9952B-AFB7-4B85-A757-FB762251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9622"/>
            <a:ext cx="7506600" cy="32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3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Manage Order </a:t>
            </a: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FAFE-0391-4878-82D6-695BED3A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03598"/>
            <a:ext cx="8280920" cy="3828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C2E70-5C98-4B8F-962D-766842D7A24C}"/>
              </a:ext>
            </a:extLst>
          </p:cNvPr>
          <p:cNvSpPr txBox="1"/>
          <p:nvPr/>
        </p:nvSpPr>
        <p:spPr>
          <a:xfrm>
            <a:off x="323528" y="687667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On this order management page we can delete, print, and search orders by order id</a:t>
            </a:r>
          </a:p>
        </p:txBody>
      </p:sp>
    </p:spTree>
    <p:extLst>
      <p:ext uri="{BB962C8B-B14F-4D97-AF65-F5344CB8AC3E}">
        <p14:creationId xmlns:p14="http://schemas.microsoft.com/office/powerpoint/2010/main" val="369247468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</a:t>
            </a:r>
            <a:r>
              <a:rPr lang="en-US"/>
              <a:t>Orderdetail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C2DF8-5E14-481F-A835-489799D67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1630"/>
            <a:ext cx="7009129" cy="29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253FB-F6CD-4561-A7BE-2F21CF031A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/>
              <a:t>Orderdetail </a:t>
            </a: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385E6-944F-4EA2-864F-C572C7F8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1296"/>
            <a:ext cx="8208912" cy="390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682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C9A3F-05DF-4219-B4C9-F497DE07D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435846"/>
            <a:ext cx="9144000" cy="1440159"/>
          </a:xfrm>
        </p:spPr>
        <p:txBody>
          <a:bodyPr/>
          <a:lstStyle/>
          <a:p>
            <a:r>
              <a:rPr lang="en-US" sz="3600" b="1">
                <a:ln w="22225">
                  <a:solidFill>
                    <a:schemeClr val="accent2"/>
                  </a:solidFill>
                  <a:prstDash val="solid"/>
                </a:ln>
              </a:rPr>
              <a:t>Thank you for listening!!</a:t>
            </a:r>
          </a:p>
        </p:txBody>
      </p:sp>
    </p:spTree>
    <p:extLst>
      <p:ext uri="{BB962C8B-B14F-4D97-AF65-F5344CB8AC3E}">
        <p14:creationId xmlns:p14="http://schemas.microsoft.com/office/powerpoint/2010/main" val="147199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D4E80-0B9D-408A-971D-8B75D09A9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48" y="1968974"/>
            <a:ext cx="2304256" cy="432048"/>
          </a:xfrm>
        </p:spPr>
        <p:txBody>
          <a:bodyPr/>
          <a:lstStyle/>
          <a:p>
            <a:r>
              <a:rPr lang="en-US" sz="1800"/>
              <a:t>Login and Register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9093B-4D0C-49FC-8E78-8B8484CFB1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2535746"/>
            <a:ext cx="1930978" cy="288032"/>
          </a:xfrm>
        </p:spPr>
        <p:txBody>
          <a:bodyPr/>
          <a:lstStyle/>
          <a:p>
            <a:r>
              <a:rPr lang="en-US" sz="1800"/>
              <a:t>Admin and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7FC2-3199-49DB-8155-22B12BC1A975}"/>
              </a:ext>
            </a:extLst>
          </p:cNvPr>
          <p:cNvSpPr txBox="1"/>
          <p:nvPr/>
        </p:nvSpPr>
        <p:spPr>
          <a:xfrm>
            <a:off x="395536" y="3377530"/>
            <a:ext cx="3553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Permission: </a:t>
            </a:r>
            <a:r>
              <a:rPr lang="en-US" sz="1800">
                <a:solidFill>
                  <a:schemeClr val="bg1"/>
                </a:solidFill>
              </a:rPr>
              <a:t>Login and Register, book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636CB-635E-45F2-AEA1-3B8AA2FEAFCF}"/>
              </a:ext>
            </a:extLst>
          </p:cNvPr>
          <p:cNvSpPr txBox="1"/>
          <p:nvPr/>
        </p:nvSpPr>
        <p:spPr>
          <a:xfrm>
            <a:off x="381340" y="2915988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688"/>
            </a:pPr>
            <a:r>
              <a:rPr lang="en-US">
                <a:solidFill>
                  <a:schemeClr val="bg1"/>
                </a:solidFill>
              </a:rPr>
              <a:t>Database: </a:t>
            </a:r>
            <a:r>
              <a:rPr lang="en-US" sz="1800">
                <a:solidFill>
                  <a:schemeClr val="bg1"/>
                </a:solidFill>
              </a:rPr>
              <a:t>User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9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23478"/>
            <a:ext cx="9138527" cy="576064"/>
          </a:xfrm>
        </p:spPr>
        <p:txBody>
          <a:bodyPr/>
          <a:lstStyle/>
          <a:p>
            <a:r>
              <a:rPr lang="en-US" altLang="ko-KR"/>
              <a:t>Database User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8AE338-9B92-422C-A1DF-9A242B0B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864096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AF0AD1-52BF-4212-BAF0-3AED98808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EEC7-38BE-4FE7-BFF1-48004C02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7848872" cy="39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EE226-7374-4737-9F0D-EFA51477865D}"/>
              </a:ext>
            </a:extLst>
          </p:cNvPr>
          <p:cNvSpPr txBox="1"/>
          <p:nvPr/>
        </p:nvSpPr>
        <p:spPr>
          <a:xfrm>
            <a:off x="1763688" y="676834"/>
            <a:ext cx="586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Login includes user and administrator accounts</a:t>
            </a:r>
          </a:p>
        </p:txBody>
      </p:sp>
    </p:spTree>
    <p:extLst>
      <p:ext uri="{BB962C8B-B14F-4D97-AF65-F5344CB8AC3E}">
        <p14:creationId xmlns:p14="http://schemas.microsoft.com/office/powerpoint/2010/main" val="88949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2833DD8-2BDA-4EFB-9885-27573F974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1590"/>
            <a:ext cx="864096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7D482-84CF-4CD5-8FE9-647BFFDCA4D6}"/>
              </a:ext>
            </a:extLst>
          </p:cNvPr>
          <p:cNvSpPr txBox="1"/>
          <p:nvPr/>
        </p:nvSpPr>
        <p:spPr>
          <a:xfrm>
            <a:off x="1259632" y="411510"/>
            <a:ext cx="630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Successful login will display the message Login Successful</a:t>
            </a:r>
          </a:p>
        </p:txBody>
      </p:sp>
    </p:spTree>
    <p:extLst>
      <p:ext uri="{BB962C8B-B14F-4D97-AF65-F5344CB8AC3E}">
        <p14:creationId xmlns:p14="http://schemas.microsoft.com/office/powerpoint/2010/main" val="19097013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D18AFA-7A36-42A4-AD0E-80082F848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/>
              <a:t>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D9501-C6FE-4585-BBA9-89758A29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1590"/>
            <a:ext cx="81369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532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EF64AE-2499-44F8-BB22-F0BB7780A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sz="3600"/>
              <a:t>Forget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D412F-3208-4846-A052-8B535C0B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51804"/>
            <a:ext cx="5760640" cy="39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78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254</Words>
  <Application>Microsoft Office PowerPoint</Application>
  <PresentationFormat>On-screen Show (16:9)</PresentationFormat>
  <Paragraphs>69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zambomtv@gmail.com</cp:lastModifiedBy>
  <cp:revision>165</cp:revision>
  <dcterms:created xsi:type="dcterms:W3CDTF">2016-12-05T23:26:54Z</dcterms:created>
  <dcterms:modified xsi:type="dcterms:W3CDTF">2024-07-13T02:52:01Z</dcterms:modified>
</cp:coreProperties>
</file>